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59" r:id="rId4"/>
    <p:sldId id="29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483" autoAdjust="0"/>
    <p:restoredTop sz="94660"/>
  </p:normalViewPr>
  <p:slideViewPr>
    <p:cSldViewPr>
      <p:cViewPr>
        <p:scale>
          <a:sx n="66" d="100"/>
          <a:sy n="66" d="100"/>
        </p:scale>
        <p:origin x="-204" y="-9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3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4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5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6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1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12" Type="http://schemas.openxmlformats.org/officeDocument/2006/relationships/image" Target="../media/image51.wmf"/><Relationship Id="rId2" Type="http://schemas.openxmlformats.org/officeDocument/2006/relationships/image" Target="../media/image41.wmf"/><Relationship Id="rId1" Type="http://schemas.openxmlformats.org/officeDocument/2006/relationships/image" Target="../media/image32.wmf"/><Relationship Id="rId6" Type="http://schemas.openxmlformats.org/officeDocument/2006/relationships/image" Target="../media/image45.wmf"/><Relationship Id="rId11" Type="http://schemas.openxmlformats.org/officeDocument/2006/relationships/image" Target="../media/image50.wmf"/><Relationship Id="rId5" Type="http://schemas.openxmlformats.org/officeDocument/2006/relationships/image" Target="../media/image44.wmf"/><Relationship Id="rId10" Type="http://schemas.openxmlformats.org/officeDocument/2006/relationships/image" Target="../media/image49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32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9" Type="http://schemas.openxmlformats.org/officeDocument/2006/relationships/image" Target="../media/image5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2/21/2017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38.bin"/><Relationship Id="rId12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7.bin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6.bin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5.bin"/><Relationship Id="rId9" Type="http://schemas.openxmlformats.org/officeDocument/2006/relationships/oleObject" Target="../embeddings/oleObject4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oleObject" Target="../embeddings/oleObject53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47.bin"/><Relationship Id="rId12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6.bin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5.bin"/><Relationship Id="rId15" Type="http://schemas.openxmlformats.org/officeDocument/2006/relationships/oleObject" Target="../embeddings/oleObject55.bin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4.bin"/><Relationship Id="rId9" Type="http://schemas.openxmlformats.org/officeDocument/2006/relationships/oleObject" Target="../embeddings/oleObject49.bin"/><Relationship Id="rId14" Type="http://schemas.openxmlformats.org/officeDocument/2006/relationships/oleObject" Target="../embeddings/oleObject5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59.bin"/><Relationship Id="rId12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8.bin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57.bin"/><Relationship Id="rId10" Type="http://schemas.openxmlformats.org/officeDocument/2006/relationships/oleObject" Target="../embeddings/oleObject62.bin"/><Relationship Id="rId4" Type="http://schemas.openxmlformats.org/officeDocument/2006/relationships/oleObject" Target="../embeddings/oleObject56.bin"/><Relationship Id="rId9" Type="http://schemas.openxmlformats.org/officeDocument/2006/relationships/oleObject" Target="../embeddings/oleObject6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0.bin"/><Relationship Id="rId9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Relationship Id="rId9" Type="http://schemas.openxmlformats.org/officeDocument/2006/relationships/oleObject" Target="../embeddings/oleObject3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34.bin"/><Relationship Id="rId4" Type="http://schemas.openxmlformats.org/officeDocument/2006/relationships/oleObject" Target="../embeddings/oleObject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Solving Rational Expressions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11 Lesson 5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2: </a:t>
            </a:r>
            <a:r>
              <a:rPr lang="en-US" sz="2400" dirty="0" smtClean="0"/>
              <a:t>Find solution for the following rational expressions.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Solving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8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10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4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6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6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5176" name="Object 8"/>
          <p:cNvGraphicFramePr>
            <a:graphicFrameLocks noChangeAspect="1"/>
          </p:cNvGraphicFramePr>
          <p:nvPr/>
        </p:nvGraphicFramePr>
        <p:xfrm>
          <a:off x="380999" y="1290870"/>
          <a:ext cx="2743201" cy="885825"/>
        </p:xfrm>
        <a:graphic>
          <a:graphicData uri="http://schemas.openxmlformats.org/presentationml/2006/ole">
            <p:oleObj spid="_x0000_s136194" name="Equation" r:id="rId4" imgW="1218960" imgH="393480" progId="Equation.DSMT4">
              <p:embed/>
            </p:oleObj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457200" y="211455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6196" name="Object 4"/>
          <p:cNvGraphicFramePr>
            <a:graphicFrameLocks noChangeAspect="1"/>
          </p:cNvGraphicFramePr>
          <p:nvPr/>
        </p:nvGraphicFramePr>
        <p:xfrm>
          <a:off x="609600" y="2419350"/>
          <a:ext cx="2514600" cy="685800"/>
        </p:xfrm>
        <a:graphic>
          <a:graphicData uri="http://schemas.openxmlformats.org/presentationml/2006/ole">
            <p:oleObj spid="_x0000_s136196" name="Equation" r:id="rId5" imgW="1574800" imgH="431800" progId="Equation.DSMT4">
              <p:embed/>
            </p:oleObj>
          </a:graphicData>
        </a:graphic>
      </p:graphicFrame>
      <p:sp>
        <p:nvSpPr>
          <p:cNvPr id="1361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6198" name="Object 6"/>
          <p:cNvGraphicFramePr>
            <a:graphicFrameLocks noChangeAspect="1"/>
          </p:cNvGraphicFramePr>
          <p:nvPr/>
        </p:nvGraphicFramePr>
        <p:xfrm>
          <a:off x="276224" y="3105150"/>
          <a:ext cx="4524376" cy="762000"/>
        </p:xfrm>
        <a:graphic>
          <a:graphicData uri="http://schemas.openxmlformats.org/presentationml/2006/ole">
            <p:oleObj spid="_x0000_s136198" name="Equation" r:id="rId6" imgW="2717800" imgH="457200" progId="Equation.DSMT4">
              <p:embed/>
            </p:oleObj>
          </a:graphicData>
        </a:graphic>
      </p:graphicFrame>
      <p:sp>
        <p:nvSpPr>
          <p:cNvPr id="1362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6200" name="Object 8"/>
          <p:cNvGraphicFramePr>
            <a:graphicFrameLocks noChangeAspect="1"/>
          </p:cNvGraphicFramePr>
          <p:nvPr/>
        </p:nvGraphicFramePr>
        <p:xfrm>
          <a:off x="1600200" y="3943350"/>
          <a:ext cx="1828800" cy="307649"/>
        </p:xfrm>
        <a:graphic>
          <a:graphicData uri="http://schemas.openxmlformats.org/presentationml/2006/ole">
            <p:oleObj spid="_x0000_s136200" name="Equation" r:id="rId7" imgW="1015559" imgH="177723" progId="Equation.DSMT4">
              <p:embed/>
            </p:oleObj>
          </a:graphicData>
        </a:graphic>
      </p:graphicFrame>
      <p:sp>
        <p:nvSpPr>
          <p:cNvPr id="1362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6202" name="Object 10"/>
          <p:cNvGraphicFramePr>
            <a:graphicFrameLocks noChangeAspect="1"/>
          </p:cNvGraphicFramePr>
          <p:nvPr/>
        </p:nvGraphicFramePr>
        <p:xfrm>
          <a:off x="1462314" y="4284438"/>
          <a:ext cx="931334" cy="304800"/>
        </p:xfrm>
        <a:graphic>
          <a:graphicData uri="http://schemas.openxmlformats.org/presentationml/2006/ole">
            <p:oleObj spid="_x0000_s136202" name="Equation" r:id="rId8" imgW="520248" imgH="177646" progId="Equation.DSMT4">
              <p:embed/>
            </p:oleObj>
          </a:graphicData>
        </a:graphic>
      </p:graphicFrame>
      <p:sp>
        <p:nvSpPr>
          <p:cNvPr id="13620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6204" name="Object 12"/>
          <p:cNvGraphicFramePr>
            <a:graphicFrameLocks noChangeAspect="1"/>
          </p:cNvGraphicFramePr>
          <p:nvPr/>
        </p:nvGraphicFramePr>
        <p:xfrm>
          <a:off x="1600200" y="4629150"/>
          <a:ext cx="762000" cy="334536"/>
        </p:xfrm>
        <a:graphic>
          <a:graphicData uri="http://schemas.openxmlformats.org/presentationml/2006/ole">
            <p:oleObj spid="_x0000_s136204" name="Equation" r:id="rId9" imgW="393359" imgH="177646" progId="Equation.DSMT4">
              <p:embed/>
            </p:oleObj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4648200" y="219075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Checking:</a:t>
            </a:r>
            <a:endParaRPr lang="en-US" dirty="0" smtClean="0"/>
          </a:p>
        </p:txBody>
      </p:sp>
      <p:sp>
        <p:nvSpPr>
          <p:cNvPr id="13620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6206" name="Object 14"/>
          <p:cNvGraphicFramePr>
            <a:graphicFrameLocks noChangeAspect="1"/>
          </p:cNvGraphicFramePr>
          <p:nvPr/>
        </p:nvGraphicFramePr>
        <p:xfrm>
          <a:off x="4724400" y="2495550"/>
          <a:ext cx="1940312" cy="685800"/>
        </p:xfrm>
        <a:graphic>
          <a:graphicData uri="http://schemas.openxmlformats.org/presentationml/2006/ole">
            <p:oleObj spid="_x0000_s136206" name="Equation" r:id="rId10" imgW="1104900" imgH="393700" progId="Equation.DSMT4">
              <p:embed/>
            </p:oleObj>
          </a:graphicData>
        </a:graphic>
      </p:graphicFrame>
      <p:sp>
        <p:nvSpPr>
          <p:cNvPr id="13620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6208" name="Object 16"/>
          <p:cNvGraphicFramePr>
            <a:graphicFrameLocks noChangeAspect="1"/>
          </p:cNvGraphicFramePr>
          <p:nvPr/>
        </p:nvGraphicFramePr>
        <p:xfrm>
          <a:off x="6858000" y="2495550"/>
          <a:ext cx="1806498" cy="685800"/>
        </p:xfrm>
        <a:graphic>
          <a:graphicData uri="http://schemas.openxmlformats.org/presentationml/2006/ole">
            <p:oleObj spid="_x0000_s136208" name="Equation" r:id="rId11" imgW="1028254" imgH="393529" progId="Equation.DSMT4">
              <p:embed/>
            </p:oleObj>
          </a:graphicData>
        </a:graphic>
      </p:graphicFrame>
      <p:sp>
        <p:nvSpPr>
          <p:cNvPr id="136211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6210" name="Object 18"/>
          <p:cNvGraphicFramePr>
            <a:graphicFrameLocks noChangeAspect="1"/>
          </p:cNvGraphicFramePr>
          <p:nvPr/>
        </p:nvGraphicFramePr>
        <p:xfrm>
          <a:off x="6934200" y="3181350"/>
          <a:ext cx="1143000" cy="732234"/>
        </p:xfrm>
        <a:graphic>
          <a:graphicData uri="http://schemas.openxmlformats.org/presentationml/2006/ole">
            <p:oleObj spid="_x0000_s136210" name="Equation" r:id="rId12" imgW="609336" imgH="393529" progId="Equation.DSMT4">
              <p:embed/>
            </p:oleObj>
          </a:graphicData>
        </a:graphic>
      </p:graphicFrame>
      <p:sp>
        <p:nvSpPr>
          <p:cNvPr id="57" name="TextBox 56"/>
          <p:cNvSpPr txBox="1"/>
          <p:nvPr/>
        </p:nvSpPr>
        <p:spPr>
          <a:xfrm>
            <a:off x="5181600" y="4095750"/>
            <a:ext cx="3048000" cy="64633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No solution </a:t>
            </a:r>
          </a:p>
          <a:p>
            <a:r>
              <a:rPr lang="en-US" dirty="0" smtClean="0"/>
              <a:t>The solution set is {Ø</a:t>
            </a:r>
            <a:r>
              <a:rPr lang="en-US" dirty="0" smtClean="0"/>
              <a:t>}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>
                                            <p:subSp spid="_x0000_s13619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6196">
                                            <p:subSp spid="_x0000_s13619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>
                                            <p:subSp spid="_x0000_s13619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6198">
                                            <p:subSp spid="_x0000_s13619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>
                                            <p:subSp spid="_x0000_s13620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6200">
                                            <p:subSp spid="_x0000_s13620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>
                                            <p:subSp spid="_x0000_s13620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6202">
                                            <p:subSp spid="_x0000_s13620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>
                                            <p:subSp spid="_x0000_s13620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6204">
                                            <p:subSp spid="_x0000_s13620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3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36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  <p:bldP spid="50" grpId="0" autoUpdateAnimBg="0"/>
      <p:bldP spid="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2: </a:t>
            </a:r>
            <a:r>
              <a:rPr lang="en-US" sz="2400" dirty="0" smtClean="0"/>
              <a:t>Find solution for the following rational expressions.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Solving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8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10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4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6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6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5177" name="Object 9"/>
          <p:cNvGraphicFramePr>
            <a:graphicFrameLocks noChangeAspect="1"/>
          </p:cNvGraphicFramePr>
          <p:nvPr/>
        </p:nvGraphicFramePr>
        <p:xfrm>
          <a:off x="152400" y="1363440"/>
          <a:ext cx="2514600" cy="838200"/>
        </p:xfrm>
        <a:graphic>
          <a:graphicData uri="http://schemas.openxmlformats.org/presentationml/2006/ole">
            <p:oleObj spid="_x0000_s137219" name="Equation" r:id="rId4" imgW="1180800" imgH="393480" progId="Equation.DSMT4">
              <p:embed/>
            </p:oleObj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457200" y="211455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20" name="Object 4"/>
          <p:cNvGraphicFramePr>
            <a:graphicFrameLocks noChangeAspect="1"/>
          </p:cNvGraphicFramePr>
          <p:nvPr/>
        </p:nvGraphicFramePr>
        <p:xfrm>
          <a:off x="533400" y="2419350"/>
          <a:ext cx="1676400" cy="624840"/>
        </p:xfrm>
        <a:graphic>
          <a:graphicData uri="http://schemas.openxmlformats.org/presentationml/2006/ole">
            <p:oleObj spid="_x0000_s137220" name="Equation" r:id="rId5" imgW="1054100" imgH="393700" progId="Equation.DSMT4">
              <p:embed/>
            </p:oleObj>
          </a:graphicData>
        </a:graphic>
      </p:graphicFrame>
      <p:sp>
        <p:nvSpPr>
          <p:cNvPr id="13722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22" name="Object 6"/>
          <p:cNvGraphicFramePr>
            <a:graphicFrameLocks noChangeAspect="1"/>
          </p:cNvGraphicFramePr>
          <p:nvPr/>
        </p:nvGraphicFramePr>
        <p:xfrm>
          <a:off x="2667000" y="2419350"/>
          <a:ext cx="3169920" cy="685800"/>
        </p:xfrm>
        <a:graphic>
          <a:graphicData uri="http://schemas.openxmlformats.org/presentationml/2006/ole">
            <p:oleObj spid="_x0000_s137222" name="Equation" r:id="rId6" imgW="1981200" imgH="431800" progId="Equation.DSMT4">
              <p:embed/>
            </p:oleObj>
          </a:graphicData>
        </a:graphic>
      </p:graphicFrame>
      <p:sp>
        <p:nvSpPr>
          <p:cNvPr id="13722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24" name="Object 8"/>
          <p:cNvGraphicFramePr>
            <a:graphicFrameLocks noChangeAspect="1"/>
          </p:cNvGraphicFramePr>
          <p:nvPr/>
        </p:nvGraphicFramePr>
        <p:xfrm>
          <a:off x="609599" y="3181350"/>
          <a:ext cx="5194041" cy="762000"/>
        </p:xfrm>
        <a:graphic>
          <a:graphicData uri="http://schemas.openxmlformats.org/presentationml/2006/ole">
            <p:oleObj spid="_x0000_s137224" name="Equation" r:id="rId7" imgW="4013200" imgH="508000" progId="Equation.DSMT4">
              <p:embed/>
            </p:oleObj>
          </a:graphicData>
        </a:graphic>
      </p:graphicFrame>
      <p:sp>
        <p:nvSpPr>
          <p:cNvPr id="13722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26" name="Object 10"/>
          <p:cNvGraphicFramePr>
            <a:graphicFrameLocks noChangeAspect="1"/>
          </p:cNvGraphicFramePr>
          <p:nvPr/>
        </p:nvGraphicFramePr>
        <p:xfrm>
          <a:off x="533400" y="3943350"/>
          <a:ext cx="2380343" cy="304800"/>
        </p:xfrm>
        <a:graphic>
          <a:graphicData uri="http://schemas.openxmlformats.org/presentationml/2006/ole">
            <p:oleObj spid="_x0000_s137226" name="Equation" r:id="rId8" imgW="1562100" imgH="203200" progId="Equation.DSMT4">
              <p:embed/>
            </p:oleObj>
          </a:graphicData>
        </a:graphic>
      </p:graphicFrame>
      <p:sp>
        <p:nvSpPr>
          <p:cNvPr id="13722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28" name="Object 12"/>
          <p:cNvGraphicFramePr>
            <a:graphicFrameLocks noChangeAspect="1"/>
          </p:cNvGraphicFramePr>
          <p:nvPr/>
        </p:nvGraphicFramePr>
        <p:xfrm>
          <a:off x="533400" y="4248150"/>
          <a:ext cx="1828800" cy="352338"/>
        </p:xfrm>
        <a:graphic>
          <a:graphicData uri="http://schemas.openxmlformats.org/presentationml/2006/ole">
            <p:oleObj spid="_x0000_s137228" name="Equation" r:id="rId9" imgW="1040948" imgH="203112" progId="Equation.DSMT4">
              <p:embed/>
            </p:oleObj>
          </a:graphicData>
        </a:graphic>
      </p:graphicFrame>
      <p:sp>
        <p:nvSpPr>
          <p:cNvPr id="13723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30" name="Object 14"/>
          <p:cNvGraphicFramePr>
            <a:graphicFrameLocks noChangeAspect="1"/>
          </p:cNvGraphicFramePr>
          <p:nvPr/>
        </p:nvGraphicFramePr>
        <p:xfrm>
          <a:off x="533400" y="4552950"/>
          <a:ext cx="1560286" cy="381000"/>
        </p:xfrm>
        <a:graphic>
          <a:graphicData uri="http://schemas.openxmlformats.org/presentationml/2006/ole">
            <p:oleObj spid="_x0000_s137230" name="Equation" r:id="rId10" imgW="825500" imgH="203200" progId="Equation.DSMT4">
              <p:embed/>
            </p:oleObj>
          </a:graphicData>
        </a:graphic>
      </p:graphicFrame>
      <p:sp>
        <p:nvSpPr>
          <p:cNvPr id="13723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32" name="Object 16"/>
          <p:cNvGraphicFramePr>
            <a:graphicFrameLocks noChangeAspect="1"/>
          </p:cNvGraphicFramePr>
          <p:nvPr/>
        </p:nvGraphicFramePr>
        <p:xfrm>
          <a:off x="6781800" y="2419350"/>
          <a:ext cx="1959429" cy="381000"/>
        </p:xfrm>
        <a:graphic>
          <a:graphicData uri="http://schemas.openxmlformats.org/presentationml/2006/ole">
            <p:oleObj spid="_x0000_s137232" name="Equation" r:id="rId11" imgW="1028254" imgH="203112" progId="Equation.DSMT4">
              <p:embed/>
            </p:oleObj>
          </a:graphicData>
        </a:graphic>
      </p:graphicFrame>
      <p:sp>
        <p:nvSpPr>
          <p:cNvPr id="13723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34" name="Object 18"/>
          <p:cNvGraphicFramePr>
            <a:graphicFrameLocks noChangeAspect="1"/>
          </p:cNvGraphicFramePr>
          <p:nvPr/>
        </p:nvGraphicFramePr>
        <p:xfrm>
          <a:off x="6781800" y="2800350"/>
          <a:ext cx="1447801" cy="345498"/>
        </p:xfrm>
        <a:graphic>
          <a:graphicData uri="http://schemas.openxmlformats.org/presentationml/2006/ole">
            <p:oleObj spid="_x0000_s137234" name="Equation" r:id="rId12" imgW="837836" imgH="203112" progId="Equation.DSMT4">
              <p:embed/>
            </p:oleObj>
          </a:graphicData>
        </a:graphic>
      </p:graphicFrame>
      <p:sp>
        <p:nvSpPr>
          <p:cNvPr id="137237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36" name="Object 20"/>
          <p:cNvGraphicFramePr>
            <a:graphicFrameLocks noChangeAspect="1"/>
          </p:cNvGraphicFramePr>
          <p:nvPr/>
        </p:nvGraphicFramePr>
        <p:xfrm>
          <a:off x="6787444" y="3257550"/>
          <a:ext cx="1594556" cy="381000"/>
        </p:xfrm>
        <a:graphic>
          <a:graphicData uri="http://schemas.openxmlformats.org/presentationml/2006/ole">
            <p:oleObj spid="_x0000_s137236" name="Equation" r:id="rId13" imgW="1079032" imgH="253890" progId="Equation.DSMT4">
              <p:embed/>
            </p:oleObj>
          </a:graphicData>
        </a:graphic>
      </p:graphicFrame>
      <p:sp>
        <p:nvSpPr>
          <p:cNvPr id="13724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40" name="Object 24"/>
          <p:cNvGraphicFramePr>
            <a:graphicFrameLocks noChangeAspect="1"/>
          </p:cNvGraphicFramePr>
          <p:nvPr/>
        </p:nvGraphicFramePr>
        <p:xfrm>
          <a:off x="6781800" y="3714750"/>
          <a:ext cx="1698171" cy="304800"/>
        </p:xfrm>
        <a:graphic>
          <a:graphicData uri="http://schemas.openxmlformats.org/presentationml/2006/ole">
            <p:oleObj spid="_x0000_s137240" name="Equation" r:id="rId14" imgW="1117115" imgH="203112" progId="Equation.DSMT4">
              <p:embed/>
            </p:oleObj>
          </a:graphicData>
        </a:graphic>
      </p:graphicFrame>
      <p:sp>
        <p:nvSpPr>
          <p:cNvPr id="13724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7242" name="Object 26"/>
          <p:cNvGraphicFramePr>
            <a:graphicFrameLocks noChangeAspect="1"/>
          </p:cNvGraphicFramePr>
          <p:nvPr/>
        </p:nvGraphicFramePr>
        <p:xfrm>
          <a:off x="6901542" y="4095750"/>
          <a:ext cx="1696962" cy="322014"/>
        </p:xfrm>
        <a:graphic>
          <a:graphicData uri="http://schemas.openxmlformats.org/presentationml/2006/ole">
            <p:oleObj spid="_x0000_s137242" name="Equation" r:id="rId15" imgW="787058" imgH="203112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>
                                            <p:subSp spid="_x0000_s13722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7220">
                                            <p:subSp spid="_x0000_s13722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>
                                            <p:subSp spid="_x0000_s13722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7222">
                                            <p:subSp spid="_x0000_s13722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>
                                            <p:subSp spid="_x0000_s13722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7224">
                                            <p:subSp spid="_x0000_s13722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>
                                            <p:subSp spid="_x0000_s13722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7226">
                                            <p:subSp spid="_x0000_s13722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>
                                            <p:subSp spid="_x0000_s13722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7228">
                                            <p:subSp spid="_x0000_s13722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>
                                            <p:subSp spid="_x0000_s13723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7230">
                                            <p:subSp spid="_x0000_s13723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>
                                            <p:subSp spid="_x0000_s13723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7232">
                                            <p:subSp spid="_x0000_s13723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3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7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3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2: </a:t>
            </a:r>
            <a:r>
              <a:rPr lang="en-US" sz="2400" dirty="0" smtClean="0"/>
              <a:t>Find solution for the following rational expressions.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Solving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8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10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4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6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6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5177" name="Object 9"/>
          <p:cNvGraphicFramePr>
            <a:graphicFrameLocks noChangeAspect="1"/>
          </p:cNvGraphicFramePr>
          <p:nvPr/>
        </p:nvGraphicFramePr>
        <p:xfrm>
          <a:off x="152400" y="1363440"/>
          <a:ext cx="2514600" cy="838200"/>
        </p:xfrm>
        <a:graphic>
          <a:graphicData uri="http://schemas.openxmlformats.org/presentationml/2006/ole">
            <p:oleObj spid="_x0000_s138242" name="Equation" r:id="rId4" imgW="1180800" imgH="393480" progId="Equation.DSMT4">
              <p:embed/>
            </p:oleObj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457200" y="211455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Checking:</a:t>
            </a:r>
            <a:endParaRPr lang="en-US" dirty="0" smtClean="0"/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722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722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722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722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723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723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723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7237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724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724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82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8260" name="Object 20"/>
          <p:cNvGraphicFramePr>
            <a:graphicFrameLocks noChangeAspect="1"/>
          </p:cNvGraphicFramePr>
          <p:nvPr/>
        </p:nvGraphicFramePr>
        <p:xfrm>
          <a:off x="609600" y="2495550"/>
          <a:ext cx="609600" cy="304800"/>
        </p:xfrm>
        <a:graphic>
          <a:graphicData uri="http://schemas.openxmlformats.org/presentationml/2006/ole">
            <p:oleObj spid="_x0000_s138260" name="Equation" r:id="rId5" imgW="342603" imgH="177646" progId="Equation.DSMT4">
              <p:embed/>
            </p:oleObj>
          </a:graphicData>
        </a:graphic>
      </p:graphicFrame>
      <p:sp>
        <p:nvSpPr>
          <p:cNvPr id="1382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8262" name="Object 22"/>
          <p:cNvGraphicFramePr>
            <a:graphicFrameLocks noChangeAspect="1"/>
          </p:cNvGraphicFramePr>
          <p:nvPr/>
        </p:nvGraphicFramePr>
        <p:xfrm>
          <a:off x="609599" y="2876550"/>
          <a:ext cx="1662545" cy="609600"/>
        </p:xfrm>
        <a:graphic>
          <a:graphicData uri="http://schemas.openxmlformats.org/presentationml/2006/ole">
            <p:oleObj spid="_x0000_s138262" name="Equation" r:id="rId6" imgW="1143000" imgH="419100" progId="Equation.DSMT4">
              <p:embed/>
            </p:oleObj>
          </a:graphicData>
        </a:graphic>
      </p:graphicFrame>
      <p:sp>
        <p:nvSpPr>
          <p:cNvPr id="1382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8264" name="Object 24"/>
          <p:cNvGraphicFramePr>
            <a:graphicFrameLocks noChangeAspect="1"/>
          </p:cNvGraphicFramePr>
          <p:nvPr/>
        </p:nvGraphicFramePr>
        <p:xfrm>
          <a:off x="609600" y="3562350"/>
          <a:ext cx="906965" cy="609600"/>
        </p:xfrm>
        <a:graphic>
          <a:graphicData uri="http://schemas.openxmlformats.org/presentationml/2006/ole">
            <p:oleObj spid="_x0000_s138264" name="Equation" r:id="rId7" imgW="583947" imgH="393529" progId="Equation.DSMT4">
              <p:embed/>
            </p:oleObj>
          </a:graphicData>
        </a:graphic>
      </p:graphicFrame>
      <p:sp>
        <p:nvSpPr>
          <p:cNvPr id="73" name="TextBox 72"/>
          <p:cNvSpPr txBox="1"/>
          <p:nvPr/>
        </p:nvSpPr>
        <p:spPr>
          <a:xfrm>
            <a:off x="685800" y="424815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 is not a solution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1382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8266" name="Object 26"/>
          <p:cNvGraphicFramePr>
            <a:graphicFrameLocks noChangeAspect="1"/>
          </p:cNvGraphicFramePr>
          <p:nvPr/>
        </p:nvGraphicFramePr>
        <p:xfrm>
          <a:off x="4419600" y="2528208"/>
          <a:ext cx="762000" cy="304800"/>
        </p:xfrm>
        <a:graphic>
          <a:graphicData uri="http://schemas.openxmlformats.org/presentationml/2006/ole">
            <p:oleObj spid="_x0000_s138266" name="Equation" r:id="rId8" imgW="431425" imgH="177646" progId="Equation.DSMT4">
              <p:embed/>
            </p:oleObj>
          </a:graphicData>
        </a:graphic>
      </p:graphicFrame>
      <p:sp>
        <p:nvSpPr>
          <p:cNvPr id="1382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8268" name="Object 28"/>
          <p:cNvGraphicFramePr>
            <a:graphicFrameLocks noChangeAspect="1"/>
          </p:cNvGraphicFramePr>
          <p:nvPr/>
        </p:nvGraphicFramePr>
        <p:xfrm>
          <a:off x="4419599" y="2876550"/>
          <a:ext cx="1911927" cy="609600"/>
        </p:xfrm>
        <a:graphic>
          <a:graphicData uri="http://schemas.openxmlformats.org/presentationml/2006/ole">
            <p:oleObj spid="_x0000_s138268" name="Equation" r:id="rId9" imgW="1320227" imgH="418918" progId="Equation.DSMT4">
              <p:embed/>
            </p:oleObj>
          </a:graphicData>
        </a:graphic>
      </p:graphicFrame>
      <p:sp>
        <p:nvSpPr>
          <p:cNvPr id="138271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8270" name="Object 30"/>
          <p:cNvGraphicFramePr>
            <a:graphicFrameLocks noChangeAspect="1"/>
          </p:cNvGraphicFramePr>
          <p:nvPr/>
        </p:nvGraphicFramePr>
        <p:xfrm>
          <a:off x="4419600" y="3486150"/>
          <a:ext cx="990600" cy="572037"/>
        </p:xfrm>
        <a:graphic>
          <a:graphicData uri="http://schemas.openxmlformats.org/presentationml/2006/ole">
            <p:oleObj spid="_x0000_s138270" name="Equation" r:id="rId10" imgW="672808" imgH="393529" progId="Equation.DSMT4">
              <p:embed/>
            </p:oleObj>
          </a:graphicData>
        </a:graphic>
      </p:graphicFrame>
      <p:sp>
        <p:nvSpPr>
          <p:cNvPr id="13827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8272" name="Object 32"/>
          <p:cNvGraphicFramePr>
            <a:graphicFrameLocks noChangeAspect="1"/>
          </p:cNvGraphicFramePr>
          <p:nvPr/>
        </p:nvGraphicFramePr>
        <p:xfrm>
          <a:off x="4419600" y="4095750"/>
          <a:ext cx="1079810" cy="533400"/>
        </p:xfrm>
        <a:graphic>
          <a:graphicData uri="http://schemas.openxmlformats.org/presentationml/2006/ole">
            <p:oleObj spid="_x0000_s138272" name="Equation" r:id="rId11" imgW="787058" imgH="393529" progId="Equation.DSMT4">
              <p:embed/>
            </p:oleObj>
          </a:graphicData>
        </a:graphic>
      </p:graphicFrame>
      <p:sp>
        <p:nvSpPr>
          <p:cNvPr id="13827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8274" name="Object 34"/>
          <p:cNvGraphicFramePr>
            <a:graphicFrameLocks noChangeAspect="1"/>
          </p:cNvGraphicFramePr>
          <p:nvPr/>
        </p:nvGraphicFramePr>
        <p:xfrm>
          <a:off x="6858000" y="2923722"/>
          <a:ext cx="914400" cy="604684"/>
        </p:xfrm>
        <a:graphic>
          <a:graphicData uri="http://schemas.openxmlformats.org/presentationml/2006/ole">
            <p:oleObj spid="_x0000_s138274" name="Equation" r:id="rId12" imgW="596641" imgH="393529" progId="Equation.DSMT4">
              <p:embed/>
            </p:oleObj>
          </a:graphicData>
        </a:graphic>
      </p:graphicFrame>
      <p:sp>
        <p:nvSpPr>
          <p:cNvPr id="84" name="TextBox 83"/>
          <p:cNvSpPr txBox="1"/>
          <p:nvPr/>
        </p:nvSpPr>
        <p:spPr>
          <a:xfrm>
            <a:off x="6934200" y="363855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solution is -</a:t>
            </a:r>
            <a:r>
              <a:rPr lang="en-US" dirty="0" smtClean="0"/>
              <a:t>2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8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8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8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3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38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  <p:bldP spid="73" grpId="0"/>
      <p:bldP spid="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lvl="0" algn="l">
              <a:defRPr/>
            </a:pPr>
            <a:r>
              <a:rPr lang="en-US" sz="1800" b="1" dirty="0" smtClean="0">
                <a:latin typeface="Cambria" pitchFamily="18" charset="0"/>
              </a:rPr>
              <a:t>Solving Rational Expressions</a:t>
            </a:r>
            <a:endParaRPr lang="en-US" sz="17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  solve rational expression by simplifying and performing operation on fraction. </a:t>
            </a:r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Solution set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Least common multiple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Unknown values</a:t>
            </a:r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Solving an Equation Containing Rational Expressions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Solving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971550"/>
            <a:ext cx="7924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1. Multiply both sides of the equation by the LCD.</a:t>
            </a:r>
          </a:p>
          <a:p>
            <a:r>
              <a:rPr lang="en-US" sz="2800" dirty="0" smtClean="0"/>
              <a:t>2. Solve the resulting equation.</a:t>
            </a:r>
          </a:p>
          <a:p>
            <a:r>
              <a:rPr lang="en-US" sz="2800" dirty="0" smtClean="0"/>
              <a:t>3. Check the solution to determine whether it is an excluded value and therefore extraneous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following rational expression by finding the value of the unknown variable. 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Solving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graphicFrame>
        <p:nvGraphicFramePr>
          <p:cNvPr id="2" name="Object 32"/>
          <p:cNvGraphicFramePr>
            <a:graphicFrameLocks noChangeAspect="1"/>
          </p:cNvGraphicFramePr>
          <p:nvPr/>
        </p:nvGraphicFramePr>
        <p:xfrm>
          <a:off x="381000" y="1200150"/>
          <a:ext cx="2654710" cy="914400"/>
        </p:xfrm>
        <a:graphic>
          <a:graphicData uri="http://schemas.openxmlformats.org/presentationml/2006/ole">
            <p:oleObj spid="_x0000_s61472" name="Equation" r:id="rId4" imgW="1143000" imgH="393480" progId="Equation.DSMT4">
              <p:embed/>
            </p:oleObj>
          </a:graphicData>
        </a:graphic>
      </p:graphicFrame>
      <p:graphicFrame>
        <p:nvGraphicFramePr>
          <p:cNvPr id="61473" name="Object 33"/>
          <p:cNvGraphicFramePr>
            <a:graphicFrameLocks noChangeAspect="1"/>
          </p:cNvGraphicFramePr>
          <p:nvPr/>
        </p:nvGraphicFramePr>
        <p:xfrm>
          <a:off x="4267200" y="1217841"/>
          <a:ext cx="2514600" cy="885825"/>
        </p:xfrm>
        <a:graphic>
          <a:graphicData uri="http://schemas.openxmlformats.org/presentationml/2006/ole">
            <p:oleObj spid="_x0000_s61473" name="Equation" r:id="rId5" imgW="1117440" imgH="393480" progId="Equation.DSMT4">
              <p:embed/>
            </p:oleObj>
          </a:graphicData>
        </a:graphic>
      </p:graphicFrame>
      <p:graphicFrame>
        <p:nvGraphicFramePr>
          <p:cNvPr id="61474" name="Object 34"/>
          <p:cNvGraphicFramePr>
            <a:graphicFrameLocks noChangeAspect="1"/>
          </p:cNvGraphicFramePr>
          <p:nvPr/>
        </p:nvGraphicFramePr>
        <p:xfrm>
          <a:off x="380999" y="2724150"/>
          <a:ext cx="2286001" cy="957649"/>
        </p:xfrm>
        <a:graphic>
          <a:graphicData uri="http://schemas.openxmlformats.org/presentationml/2006/ole">
            <p:oleObj spid="_x0000_s61474" name="Equation" r:id="rId6" imgW="939600" imgH="393480" progId="Equation.DSMT4">
              <p:embed/>
            </p:oleObj>
          </a:graphicData>
        </a:graphic>
      </p:graphicFrame>
      <p:graphicFrame>
        <p:nvGraphicFramePr>
          <p:cNvPr id="61475" name="Object 35"/>
          <p:cNvGraphicFramePr>
            <a:graphicFrameLocks noChangeAspect="1"/>
          </p:cNvGraphicFramePr>
          <p:nvPr/>
        </p:nvGraphicFramePr>
        <p:xfrm>
          <a:off x="4354946" y="2829378"/>
          <a:ext cx="1741054" cy="990600"/>
        </p:xfrm>
        <a:graphic>
          <a:graphicData uri="http://schemas.openxmlformats.org/presentationml/2006/ole">
            <p:oleObj spid="_x0000_s61475" name="Equation" r:id="rId7" imgW="736560" imgH="41904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following rational expression by finding the value of the unknown variable. 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Solving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graphicFrame>
        <p:nvGraphicFramePr>
          <p:cNvPr id="2" name="Object 32"/>
          <p:cNvGraphicFramePr>
            <a:graphicFrameLocks noChangeAspect="1"/>
          </p:cNvGraphicFramePr>
          <p:nvPr/>
        </p:nvGraphicFramePr>
        <p:xfrm>
          <a:off x="381000" y="1200150"/>
          <a:ext cx="2654710" cy="914400"/>
        </p:xfrm>
        <a:graphic>
          <a:graphicData uri="http://schemas.openxmlformats.org/presentationml/2006/ole">
            <p:oleObj spid="_x0000_s130050" name="Equation" r:id="rId4" imgW="1143000" imgH="393480" progId="Equation.DSMT4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57200" y="211455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0054" name="Object 6"/>
          <p:cNvGraphicFramePr>
            <a:graphicFrameLocks noChangeAspect="1"/>
          </p:cNvGraphicFramePr>
          <p:nvPr/>
        </p:nvGraphicFramePr>
        <p:xfrm>
          <a:off x="228600" y="2495550"/>
          <a:ext cx="2007220" cy="762000"/>
        </p:xfrm>
        <a:graphic>
          <a:graphicData uri="http://schemas.openxmlformats.org/presentationml/2006/ole">
            <p:oleObj spid="_x0000_s130054" name="Equation" r:id="rId5" imgW="1028254" imgH="393529" progId="Equation.DSMT4">
              <p:embed/>
            </p:oleObj>
          </a:graphicData>
        </a:graphic>
      </p:graphicFrame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0056" name="Object 8"/>
          <p:cNvGraphicFramePr>
            <a:graphicFrameLocks noChangeAspect="1"/>
          </p:cNvGraphicFramePr>
          <p:nvPr/>
        </p:nvGraphicFramePr>
        <p:xfrm>
          <a:off x="228600" y="3409950"/>
          <a:ext cx="2887133" cy="838200"/>
        </p:xfrm>
        <a:graphic>
          <a:graphicData uri="http://schemas.openxmlformats.org/presentationml/2006/ole">
            <p:oleObj spid="_x0000_s130056" name="Equation" r:id="rId6" imgW="1473200" imgH="431800" progId="Equation.DSMT4">
              <p:embed/>
            </p:oleObj>
          </a:graphicData>
        </a:graphic>
      </p:graphicFrame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0058" name="Object 10"/>
          <p:cNvGraphicFramePr>
            <a:graphicFrameLocks noChangeAspect="1"/>
          </p:cNvGraphicFramePr>
          <p:nvPr/>
        </p:nvGraphicFramePr>
        <p:xfrm>
          <a:off x="152400" y="4171950"/>
          <a:ext cx="4587876" cy="762000"/>
        </p:xfrm>
        <a:graphic>
          <a:graphicData uri="http://schemas.openxmlformats.org/presentationml/2006/ole">
            <p:oleObj spid="_x0000_s130058" name="Equation" r:id="rId7" imgW="2755900" imgH="457200" progId="Equation.DSMT4">
              <p:embed/>
            </p:oleObj>
          </a:graphicData>
        </a:graphic>
      </p:graphicFrame>
      <p:sp>
        <p:nvSpPr>
          <p:cNvPr id="1300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0060" name="Object 12"/>
          <p:cNvGraphicFramePr>
            <a:graphicFrameLocks noChangeAspect="1"/>
          </p:cNvGraphicFramePr>
          <p:nvPr/>
        </p:nvGraphicFramePr>
        <p:xfrm>
          <a:off x="5105400" y="2343150"/>
          <a:ext cx="1759857" cy="381000"/>
        </p:xfrm>
        <a:graphic>
          <a:graphicData uri="http://schemas.openxmlformats.org/presentationml/2006/ole">
            <p:oleObj spid="_x0000_s130060" name="Equation" r:id="rId8" imgW="926698" imgH="203112" progId="Equation.DSMT4">
              <p:embed/>
            </p:oleObj>
          </a:graphicData>
        </a:graphic>
      </p:graphicFrame>
      <p:sp>
        <p:nvSpPr>
          <p:cNvPr id="1300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0062" name="Object 14"/>
          <p:cNvGraphicFramePr>
            <a:graphicFrameLocks noChangeAspect="1"/>
          </p:cNvGraphicFramePr>
          <p:nvPr/>
        </p:nvGraphicFramePr>
        <p:xfrm>
          <a:off x="5105401" y="2800350"/>
          <a:ext cx="1371599" cy="338203"/>
        </p:xfrm>
        <a:graphic>
          <a:graphicData uri="http://schemas.openxmlformats.org/presentationml/2006/ole">
            <p:oleObj spid="_x0000_s130062" name="Equation" r:id="rId9" imgW="698197" imgH="177723" progId="Equation.DSMT4">
              <p:embed/>
            </p:oleObj>
          </a:graphicData>
        </a:graphic>
      </p:graphicFrame>
      <p:sp>
        <p:nvSpPr>
          <p:cNvPr id="130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0064" name="Object 16"/>
          <p:cNvGraphicFramePr>
            <a:graphicFrameLocks noChangeAspect="1"/>
          </p:cNvGraphicFramePr>
          <p:nvPr/>
        </p:nvGraphicFramePr>
        <p:xfrm>
          <a:off x="5105400" y="3181350"/>
          <a:ext cx="990600" cy="330200"/>
        </p:xfrm>
        <a:graphic>
          <a:graphicData uri="http://schemas.openxmlformats.org/presentationml/2006/ole">
            <p:oleObj spid="_x0000_s130064" name="Equation" r:id="rId10" imgW="507780" imgH="177723" progId="Equation.DSMT4">
              <p:embed/>
            </p:oleObj>
          </a:graphicData>
        </a:graphic>
      </p:graphicFrame>
      <p:sp>
        <p:nvSpPr>
          <p:cNvPr id="130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0066" name="Object 18"/>
          <p:cNvGraphicFramePr>
            <a:graphicFrameLocks noChangeAspect="1"/>
          </p:cNvGraphicFramePr>
          <p:nvPr/>
        </p:nvGraphicFramePr>
        <p:xfrm>
          <a:off x="5210628" y="3562350"/>
          <a:ext cx="762000" cy="381000"/>
        </p:xfrm>
        <a:graphic>
          <a:graphicData uri="http://schemas.openxmlformats.org/presentationml/2006/ole">
            <p:oleObj spid="_x0000_s130066" name="Equation" r:id="rId11" imgW="342603" imgH="177646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0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0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0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0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0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0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following rational expression by finding the value of the unknown variable. 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Solving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8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1088" name="Object 16"/>
          <p:cNvGraphicFramePr>
            <a:graphicFrameLocks noChangeAspect="1"/>
          </p:cNvGraphicFramePr>
          <p:nvPr/>
        </p:nvGraphicFramePr>
        <p:xfrm>
          <a:off x="381000" y="1200150"/>
          <a:ext cx="2514600" cy="885825"/>
        </p:xfrm>
        <a:graphic>
          <a:graphicData uri="http://schemas.openxmlformats.org/presentationml/2006/ole">
            <p:oleObj spid="_x0000_s131088" name="Equation" r:id="rId4" imgW="1117440" imgH="393480" progId="Equation.DSMT4">
              <p:embed/>
            </p:oleObj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457200" y="211455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</a:p>
        </p:txBody>
      </p:sp>
      <p:sp>
        <p:nvSpPr>
          <p:cNvPr id="131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1089" name="Object 17"/>
          <p:cNvGraphicFramePr>
            <a:graphicFrameLocks noChangeAspect="1"/>
          </p:cNvGraphicFramePr>
          <p:nvPr/>
        </p:nvGraphicFramePr>
        <p:xfrm>
          <a:off x="609600" y="2419350"/>
          <a:ext cx="2126166" cy="838200"/>
        </p:xfrm>
        <a:graphic>
          <a:graphicData uri="http://schemas.openxmlformats.org/presentationml/2006/ole">
            <p:oleObj spid="_x0000_s131089" name="Equation" r:id="rId5" imgW="990170" imgH="393529" progId="Equation.DSMT4">
              <p:embed/>
            </p:oleObj>
          </a:graphicData>
        </a:graphic>
      </p:graphicFrame>
      <p:sp>
        <p:nvSpPr>
          <p:cNvPr id="131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1091" name="Object 19"/>
          <p:cNvGraphicFramePr>
            <a:graphicFrameLocks noChangeAspect="1"/>
          </p:cNvGraphicFramePr>
          <p:nvPr/>
        </p:nvGraphicFramePr>
        <p:xfrm>
          <a:off x="685800" y="3257550"/>
          <a:ext cx="3048000" cy="914400"/>
        </p:xfrm>
        <a:graphic>
          <a:graphicData uri="http://schemas.openxmlformats.org/presentationml/2006/ole">
            <p:oleObj spid="_x0000_s131091" name="Equation" r:id="rId6" imgW="1422400" imgH="431800" progId="Equation.DSMT4">
              <p:embed/>
            </p:oleObj>
          </a:graphicData>
        </a:graphic>
      </p:graphicFrame>
      <p:sp>
        <p:nvSpPr>
          <p:cNvPr id="131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1093" name="Object 21"/>
          <p:cNvGraphicFramePr>
            <a:graphicFrameLocks noChangeAspect="1"/>
          </p:cNvGraphicFramePr>
          <p:nvPr/>
        </p:nvGraphicFramePr>
        <p:xfrm>
          <a:off x="533401" y="4095750"/>
          <a:ext cx="5638799" cy="930111"/>
        </p:xfrm>
        <a:graphic>
          <a:graphicData uri="http://schemas.openxmlformats.org/presentationml/2006/ole">
            <p:oleObj spid="_x0000_s131093" name="Equation" r:id="rId7" imgW="2768600" imgH="457200" progId="Equation.DSMT4">
              <p:embed/>
            </p:oleObj>
          </a:graphicData>
        </a:graphic>
      </p:graphicFrame>
      <p:sp>
        <p:nvSpPr>
          <p:cNvPr id="131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1095" name="Object 23"/>
          <p:cNvGraphicFramePr>
            <a:graphicFrameLocks noChangeAspect="1"/>
          </p:cNvGraphicFramePr>
          <p:nvPr/>
        </p:nvGraphicFramePr>
        <p:xfrm>
          <a:off x="4876800" y="2419350"/>
          <a:ext cx="2286000" cy="395655"/>
        </p:xfrm>
        <a:graphic>
          <a:graphicData uri="http://schemas.openxmlformats.org/presentationml/2006/ole">
            <p:oleObj spid="_x0000_s131095" name="Equation" r:id="rId8" imgW="888614" imgH="177723" progId="Equation.DSMT4">
              <p:embed/>
            </p:oleObj>
          </a:graphicData>
        </a:graphic>
      </p:graphicFrame>
      <p:sp>
        <p:nvSpPr>
          <p:cNvPr id="131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1097" name="Object 25"/>
          <p:cNvGraphicFramePr>
            <a:graphicFrameLocks noChangeAspect="1"/>
          </p:cNvGraphicFramePr>
          <p:nvPr/>
        </p:nvGraphicFramePr>
        <p:xfrm>
          <a:off x="4601028" y="2876550"/>
          <a:ext cx="1295400" cy="382249"/>
        </p:xfrm>
        <a:graphic>
          <a:graphicData uri="http://schemas.openxmlformats.org/presentationml/2006/ole">
            <p:oleObj spid="_x0000_s131097" name="Equation" r:id="rId9" imgW="583693" imgH="177646" progId="Equation.DSMT4">
              <p:embed/>
            </p:oleObj>
          </a:graphicData>
        </a:graphic>
      </p:graphicFrame>
      <p:sp>
        <p:nvSpPr>
          <p:cNvPr id="13110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1099" name="Object 27"/>
          <p:cNvGraphicFramePr>
            <a:graphicFrameLocks noChangeAspect="1"/>
          </p:cNvGraphicFramePr>
          <p:nvPr/>
        </p:nvGraphicFramePr>
        <p:xfrm>
          <a:off x="4905828" y="3333750"/>
          <a:ext cx="755347" cy="388464"/>
        </p:xfrm>
        <a:graphic>
          <a:graphicData uri="http://schemas.openxmlformats.org/presentationml/2006/ole">
            <p:oleObj spid="_x0000_s131099" name="Equation" r:id="rId10" imgW="329914" imgH="177646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following rational expression by finding the value of the unknown variable. 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Solving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8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457200" y="211455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</a:p>
        </p:txBody>
      </p:sp>
      <p:sp>
        <p:nvSpPr>
          <p:cNvPr id="131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10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3129" name="Object 9"/>
          <p:cNvGraphicFramePr>
            <a:graphicFrameLocks noChangeAspect="1"/>
          </p:cNvGraphicFramePr>
          <p:nvPr/>
        </p:nvGraphicFramePr>
        <p:xfrm>
          <a:off x="457200" y="1200150"/>
          <a:ext cx="2286000" cy="957263"/>
        </p:xfrm>
        <a:graphic>
          <a:graphicData uri="http://schemas.openxmlformats.org/presentationml/2006/ole">
            <p:oleObj spid="_x0000_s133129" name="Equation" r:id="rId4" imgW="939600" imgH="393480" progId="Equation.DSMT4">
              <p:embed/>
            </p:oleObj>
          </a:graphicData>
        </a:graphic>
      </p:graphicFrame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3130" name="Object 10"/>
          <p:cNvGraphicFramePr>
            <a:graphicFrameLocks noChangeAspect="1"/>
          </p:cNvGraphicFramePr>
          <p:nvPr/>
        </p:nvGraphicFramePr>
        <p:xfrm>
          <a:off x="609600" y="2495550"/>
          <a:ext cx="1600200" cy="762886"/>
        </p:xfrm>
        <a:graphic>
          <a:graphicData uri="http://schemas.openxmlformats.org/presentationml/2006/ole">
            <p:oleObj spid="_x0000_s133130" name="Equation" r:id="rId5" imgW="825500" imgH="393700" progId="Equation.DSMT4">
              <p:embed/>
            </p:oleObj>
          </a:graphicData>
        </a:graphic>
      </p:graphicFrame>
      <p:sp>
        <p:nvSpPr>
          <p:cNvPr id="13313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3132" name="Object 12"/>
          <p:cNvGraphicFramePr>
            <a:graphicFrameLocks noChangeAspect="1"/>
          </p:cNvGraphicFramePr>
          <p:nvPr/>
        </p:nvGraphicFramePr>
        <p:xfrm>
          <a:off x="228600" y="3257550"/>
          <a:ext cx="2235200" cy="914400"/>
        </p:xfrm>
        <a:graphic>
          <a:graphicData uri="http://schemas.openxmlformats.org/presentationml/2006/ole">
            <p:oleObj spid="_x0000_s133132" name="Equation" r:id="rId6" imgW="1054100" imgH="431800" progId="Equation.DSMT4">
              <p:embed/>
            </p:oleObj>
          </a:graphicData>
        </a:graphic>
      </p:graphicFrame>
      <p:sp>
        <p:nvSpPr>
          <p:cNvPr id="13313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3134" name="Object 14"/>
          <p:cNvGraphicFramePr>
            <a:graphicFrameLocks noChangeAspect="1"/>
          </p:cNvGraphicFramePr>
          <p:nvPr/>
        </p:nvGraphicFramePr>
        <p:xfrm>
          <a:off x="152400" y="4095750"/>
          <a:ext cx="3259667" cy="838200"/>
        </p:xfrm>
        <a:graphic>
          <a:graphicData uri="http://schemas.openxmlformats.org/presentationml/2006/ole">
            <p:oleObj spid="_x0000_s133134" name="Equation" r:id="rId7" imgW="1663700" imgH="431800" progId="Equation.DSMT4">
              <p:embed/>
            </p:oleObj>
          </a:graphicData>
        </a:graphic>
      </p:graphicFrame>
      <p:sp>
        <p:nvSpPr>
          <p:cNvPr id="13313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4038600" y="2647950"/>
          <a:ext cx="2391833" cy="381000"/>
        </p:xfrm>
        <a:graphic>
          <a:graphicData uri="http://schemas.openxmlformats.org/presentationml/2006/ole">
            <p:oleObj spid="_x0000_s133135" name="Equation" r:id="rId8" imgW="1079032" imgH="177723" progId="Equation.DSMT4">
              <p:embed/>
            </p:oleObj>
          </a:graphicData>
        </a:graphic>
      </p:graphicFrame>
      <p:sp>
        <p:nvSpPr>
          <p:cNvPr id="13313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3137" name="Object 17"/>
          <p:cNvGraphicFramePr>
            <a:graphicFrameLocks noChangeAspect="1"/>
          </p:cNvGraphicFramePr>
          <p:nvPr/>
        </p:nvGraphicFramePr>
        <p:xfrm>
          <a:off x="4528458" y="3181350"/>
          <a:ext cx="1947333" cy="381000"/>
        </p:xfrm>
        <a:graphic>
          <a:graphicData uri="http://schemas.openxmlformats.org/presentationml/2006/ole">
            <p:oleObj spid="_x0000_s133137" name="Equation" r:id="rId9" imgW="875920" imgH="177723" progId="Equation.DSMT4">
              <p:embed/>
            </p:oleObj>
          </a:graphicData>
        </a:graphic>
      </p:graphicFrame>
      <p:sp>
        <p:nvSpPr>
          <p:cNvPr id="13314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3139" name="Object 19"/>
          <p:cNvGraphicFramePr>
            <a:graphicFrameLocks noChangeAspect="1"/>
          </p:cNvGraphicFramePr>
          <p:nvPr/>
        </p:nvGraphicFramePr>
        <p:xfrm>
          <a:off x="4876800" y="3562350"/>
          <a:ext cx="1143000" cy="381000"/>
        </p:xfrm>
        <a:graphic>
          <a:graphicData uri="http://schemas.openxmlformats.org/presentationml/2006/ole">
            <p:oleObj spid="_x0000_s133139" name="Equation" r:id="rId10" imgW="507780" imgH="177723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1: </a:t>
            </a:r>
            <a:r>
              <a:rPr lang="en-US" sz="2400" dirty="0" smtClean="0"/>
              <a:t>Solve the following rational expression by finding the value of the unknown variable. 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Solving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8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457200" y="211455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</a:p>
        </p:txBody>
      </p:sp>
      <p:sp>
        <p:nvSpPr>
          <p:cNvPr id="131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10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4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4153" name="Object 9"/>
          <p:cNvGraphicFramePr>
            <a:graphicFrameLocks noChangeAspect="1"/>
          </p:cNvGraphicFramePr>
          <p:nvPr/>
        </p:nvGraphicFramePr>
        <p:xfrm>
          <a:off x="533400" y="1200150"/>
          <a:ext cx="1741487" cy="990600"/>
        </p:xfrm>
        <a:graphic>
          <a:graphicData uri="http://schemas.openxmlformats.org/presentationml/2006/ole">
            <p:oleObj spid="_x0000_s134153" name="Equation" r:id="rId4" imgW="736560" imgH="419040" progId="Equation.DSMT4">
              <p:embed/>
            </p:oleObj>
          </a:graphicData>
        </a:graphic>
      </p:graphicFrame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4154" name="Object 10"/>
          <p:cNvGraphicFramePr>
            <a:graphicFrameLocks noChangeAspect="1"/>
          </p:cNvGraphicFramePr>
          <p:nvPr/>
        </p:nvGraphicFramePr>
        <p:xfrm>
          <a:off x="609600" y="2419349"/>
          <a:ext cx="1350820" cy="914401"/>
        </p:xfrm>
        <a:graphic>
          <a:graphicData uri="http://schemas.openxmlformats.org/presentationml/2006/ole">
            <p:oleObj spid="_x0000_s134154" name="Equation" r:id="rId5" imgW="622030" imgH="418918" progId="Equation.DSMT4">
              <p:embed/>
            </p:oleObj>
          </a:graphicData>
        </a:graphic>
      </p:graphicFrame>
      <p:sp>
        <p:nvSpPr>
          <p:cNvPr id="1341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4156" name="Object 12"/>
          <p:cNvGraphicFramePr>
            <a:graphicFrameLocks noChangeAspect="1"/>
          </p:cNvGraphicFramePr>
          <p:nvPr/>
        </p:nvGraphicFramePr>
        <p:xfrm>
          <a:off x="152400" y="3333750"/>
          <a:ext cx="1885949" cy="914400"/>
        </p:xfrm>
        <a:graphic>
          <a:graphicData uri="http://schemas.openxmlformats.org/presentationml/2006/ole">
            <p:oleObj spid="_x0000_s134156" name="Equation" r:id="rId6" imgW="939800" imgH="457200" progId="Equation.DSMT4">
              <p:embed/>
            </p:oleObj>
          </a:graphicData>
        </a:graphic>
      </p:graphicFrame>
      <p:sp>
        <p:nvSpPr>
          <p:cNvPr id="1341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4158" name="Object 14"/>
          <p:cNvGraphicFramePr>
            <a:graphicFrameLocks noChangeAspect="1"/>
          </p:cNvGraphicFramePr>
          <p:nvPr/>
        </p:nvGraphicFramePr>
        <p:xfrm>
          <a:off x="3276600" y="2343150"/>
          <a:ext cx="2552700" cy="914400"/>
        </p:xfrm>
        <a:graphic>
          <a:graphicData uri="http://schemas.openxmlformats.org/presentationml/2006/ole">
            <p:oleObj spid="_x0000_s134158" name="Equation" r:id="rId7" imgW="1282700" imgH="457200" progId="Equation.DSMT4">
              <p:embed/>
            </p:oleObj>
          </a:graphicData>
        </a:graphic>
      </p:graphicFrame>
      <p:sp>
        <p:nvSpPr>
          <p:cNvPr id="13416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4160" name="Object 16"/>
          <p:cNvGraphicFramePr>
            <a:graphicFrameLocks noChangeAspect="1"/>
          </p:cNvGraphicFramePr>
          <p:nvPr/>
        </p:nvGraphicFramePr>
        <p:xfrm>
          <a:off x="3733800" y="3409950"/>
          <a:ext cx="1542143" cy="381000"/>
        </p:xfrm>
        <a:graphic>
          <a:graphicData uri="http://schemas.openxmlformats.org/presentationml/2006/ole">
            <p:oleObj spid="_x0000_s134160" name="Equation" r:id="rId8" imgW="799753" imgH="203112" progId="Equation.DSMT4">
              <p:embed/>
            </p:oleObj>
          </a:graphicData>
        </a:graphic>
      </p:graphicFrame>
      <p:sp>
        <p:nvSpPr>
          <p:cNvPr id="13416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4162" name="Object 18"/>
          <p:cNvGraphicFramePr>
            <a:graphicFrameLocks noChangeAspect="1"/>
          </p:cNvGraphicFramePr>
          <p:nvPr/>
        </p:nvGraphicFramePr>
        <p:xfrm>
          <a:off x="4441371" y="3943350"/>
          <a:ext cx="816429" cy="381000"/>
        </p:xfrm>
        <a:graphic>
          <a:graphicData uri="http://schemas.openxmlformats.org/presentationml/2006/ole">
            <p:oleObj spid="_x0000_s134162" name="Equation" r:id="rId9" imgW="431613" imgH="203112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38150"/>
            <a:ext cx="8382000" cy="9144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2: </a:t>
            </a:r>
            <a:r>
              <a:rPr lang="en-US" sz="2400" dirty="0" smtClean="0"/>
              <a:t>Find solution for the following rational expressions.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AutoNum type="arabicPeriod"/>
            </a:pPr>
            <a:endParaRPr lang="en-US" sz="24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-1905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Solving Rational Expressions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0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8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110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3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4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6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416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5176" name="Object 8"/>
          <p:cNvGraphicFramePr>
            <a:graphicFrameLocks noChangeAspect="1"/>
          </p:cNvGraphicFramePr>
          <p:nvPr/>
        </p:nvGraphicFramePr>
        <p:xfrm>
          <a:off x="380999" y="1290870"/>
          <a:ext cx="2743201" cy="885825"/>
        </p:xfrm>
        <a:graphic>
          <a:graphicData uri="http://schemas.openxmlformats.org/presentationml/2006/ole">
            <p:oleObj spid="_x0000_s135176" name="Equation" r:id="rId4" imgW="1218960" imgH="393480" progId="Equation.DSMT4">
              <p:embed/>
            </p:oleObj>
          </a:graphicData>
        </a:graphic>
      </p:graphicFrame>
      <p:graphicFrame>
        <p:nvGraphicFramePr>
          <p:cNvPr id="135177" name="Object 9"/>
          <p:cNvGraphicFramePr>
            <a:graphicFrameLocks noChangeAspect="1"/>
          </p:cNvGraphicFramePr>
          <p:nvPr/>
        </p:nvGraphicFramePr>
        <p:xfrm>
          <a:off x="4804242" y="1363440"/>
          <a:ext cx="2514600" cy="838200"/>
        </p:xfrm>
        <a:graphic>
          <a:graphicData uri="http://schemas.openxmlformats.org/presentationml/2006/ole">
            <p:oleObj spid="_x0000_s135177" name="Equation" r:id="rId5" imgW="1180800" imgH="39348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291</Words>
  <Application>Microsoft Office PowerPoint</Application>
  <PresentationFormat>On-screen Show (16:9)</PresentationFormat>
  <Paragraphs>59</Paragraphs>
  <Slides>12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Office Theme</vt:lpstr>
      <vt:lpstr>Equation</vt:lpstr>
      <vt:lpstr>MathType 6.0 Equation</vt:lpstr>
      <vt:lpstr>Solving Rational Expressions</vt:lpstr>
      <vt:lpstr>Solving Rational Expressions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Printing</cp:lastModifiedBy>
  <cp:revision>176</cp:revision>
  <dcterms:created xsi:type="dcterms:W3CDTF">2016-12-20T05:05:08Z</dcterms:created>
  <dcterms:modified xsi:type="dcterms:W3CDTF">2017-02-21T14:45:13Z</dcterms:modified>
</cp:coreProperties>
</file>